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8"/>
  </p:notesMasterIdLst>
  <p:sldIdLst>
    <p:sldId id="310" r:id="rId5"/>
    <p:sldId id="326" r:id="rId6"/>
    <p:sldId id="325" r:id="rId7"/>
    <p:sldId id="327" r:id="rId8"/>
    <p:sldId id="328" r:id="rId9"/>
    <p:sldId id="329" r:id="rId10"/>
    <p:sldId id="331" r:id="rId11"/>
    <p:sldId id="332" r:id="rId12"/>
    <p:sldId id="330" r:id="rId13"/>
    <p:sldId id="333" r:id="rId14"/>
    <p:sldId id="334" r:id="rId15"/>
    <p:sldId id="335" r:id="rId16"/>
    <p:sldId id="324" r:id="rId17"/>
  </p:sldIdLst>
  <p:sldSz cx="9144000" cy="5143500" type="screen16x9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6866" autoAdjust="0"/>
  </p:normalViewPr>
  <p:slideViewPr>
    <p:cSldViewPr>
      <p:cViewPr>
        <p:scale>
          <a:sx n="108" d="100"/>
          <a:sy n="108" d="100"/>
        </p:scale>
        <p:origin x="-78" y="1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267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8835A4-60F7-44ED-8EFD-BEEA171BCEF9}" type="datetimeFigureOut">
              <a:rPr lang="cs-CZ" smtClean="0"/>
              <a:pPr/>
              <a:t>1.6.2015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72D31-BA1C-4AC9-9613-9D2BCD5B9C2A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4312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66410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53088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843557"/>
            <a:ext cx="2057400" cy="375106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843557"/>
            <a:ext cx="6019800" cy="375106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19095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A3A43DF-04A3-4662-88CA-28FDED1CFC09}" type="datetimeFigureOut">
              <a:rPr lang="cs-CZ" smtClean="0"/>
              <a:pPr/>
              <a:t>1.6.2015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8ADA-DDE5-40A5-9BF1-B0BC81F4C7C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0019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74105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66745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57770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347614"/>
            <a:ext cx="4040188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1923678"/>
            <a:ext cx="4040188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347614"/>
            <a:ext cx="4041775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1923678"/>
            <a:ext cx="4041775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38590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7125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5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67685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843558"/>
            <a:ext cx="3008313" cy="57606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843557"/>
            <a:ext cx="5111750" cy="37510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19621"/>
            <a:ext cx="3008313" cy="317500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14631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843558"/>
            <a:ext cx="5486400" cy="270212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52470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Skupina 3"/>
          <p:cNvGrpSpPr/>
          <p:nvPr/>
        </p:nvGrpSpPr>
        <p:grpSpPr>
          <a:xfrm>
            <a:off x="0" y="3284537"/>
            <a:ext cx="9144000" cy="1858963"/>
            <a:chOff x="0" y="3284537"/>
            <a:chExt cx="9144000" cy="1858963"/>
          </a:xfrm>
        </p:grpSpPr>
        <p:pic>
          <p:nvPicPr>
            <p:cNvPr id="1027" name="Picture 3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284537"/>
              <a:ext cx="9144000" cy="1858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1" name="Skupina 10"/>
            <p:cNvGrpSpPr>
              <a:grpSpLocks noChangeAspect="1"/>
            </p:cNvGrpSpPr>
            <p:nvPr userDrawn="1"/>
          </p:nvGrpSpPr>
          <p:grpSpPr>
            <a:xfrm>
              <a:off x="35536" y="4300030"/>
              <a:ext cx="720000" cy="792000"/>
              <a:chOff x="23056" y="6093296"/>
              <a:chExt cx="720000" cy="792000"/>
            </a:xfrm>
          </p:grpSpPr>
          <p:sp>
            <p:nvSpPr>
              <p:cNvPr id="15" name="Zaoblený obdélník 14"/>
              <p:cNvSpPr/>
              <p:nvPr userDrawn="1"/>
            </p:nvSpPr>
            <p:spPr>
              <a:xfrm>
                <a:off x="23056" y="6093296"/>
                <a:ext cx="720000" cy="792000"/>
              </a:xfrm>
              <a:prstGeom prst="roundRect">
                <a:avLst/>
              </a:prstGeom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pic>
            <p:nvPicPr>
              <p:cNvPr id="16" name="Picture 12"/>
              <p:cNvPicPr>
                <a:picLocks noChangeAspect="1" noChangeArrowheads="1"/>
              </p:cNvPicPr>
              <p:nvPr userDrawn="1"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1" y="6201296"/>
                <a:ext cx="624390" cy="576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965" y="201165"/>
            <a:ext cx="1862069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419623"/>
            <a:ext cx="8229600" cy="3175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67544" y="843558"/>
            <a:ext cx="8229600" cy="459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Obrázek 11"/>
          <p:cNvPicPr/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3420"/>
            <a:ext cx="2776686" cy="563416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4417415"/>
            <a:ext cx="1078260" cy="566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723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tabLst>
          <a:tab pos="1790700" algn="l"/>
        </a:tabLs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203598"/>
            <a:ext cx="6858000" cy="1428874"/>
          </a:xfrm>
        </p:spPr>
        <p:txBody>
          <a:bodyPr/>
          <a:lstStyle/>
          <a:p>
            <a:r>
              <a:rPr lang="cs-CZ" sz="1600" dirty="0" smtClean="0"/>
              <a:t/>
            </a:r>
            <a:br>
              <a:rPr lang="cs-CZ" sz="1600" dirty="0" smtClean="0"/>
            </a:br>
            <a:r>
              <a:rPr lang="cs-CZ" sz="1600" dirty="0"/>
              <a:t/>
            </a:r>
            <a:br>
              <a:rPr lang="cs-CZ" sz="1600" dirty="0"/>
            </a:br>
            <a:r>
              <a:rPr lang="cs-CZ" sz="1600" dirty="0" smtClean="0"/>
              <a:t>Dotkněte se inovací</a:t>
            </a:r>
            <a:br>
              <a:rPr lang="cs-CZ" sz="1600" dirty="0" smtClean="0"/>
            </a:br>
            <a:r>
              <a:rPr lang="cs-CZ" sz="1600" dirty="0" smtClean="0"/>
              <a:t>CZ.1.07/1.3.00/51.0024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1707654"/>
            <a:ext cx="6858000" cy="2235696"/>
          </a:xfrm>
        </p:spPr>
        <p:txBody>
          <a:bodyPr>
            <a:normAutofit/>
          </a:bodyPr>
          <a:lstStyle/>
          <a:p>
            <a:r>
              <a:rPr lang="cs-CZ" sz="3600" b="1" dirty="0" smtClean="0"/>
              <a:t>Určování času</a:t>
            </a:r>
          </a:p>
        </p:txBody>
      </p:sp>
    </p:spTree>
    <p:extLst>
      <p:ext uri="{BB962C8B-B14F-4D97-AF65-F5344CB8AC3E}">
        <p14:creationId xmlns:p14="http://schemas.microsoft.com/office/powerpoint/2010/main" val="113144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grpSp>
        <p:nvGrpSpPr>
          <p:cNvPr id="5" name="Skupina 4"/>
          <p:cNvGrpSpPr/>
          <p:nvPr/>
        </p:nvGrpSpPr>
        <p:grpSpPr>
          <a:xfrm>
            <a:off x="2987824" y="1203598"/>
            <a:ext cx="3168352" cy="3096344"/>
            <a:chOff x="5292080" y="3212976"/>
            <a:chExt cx="1847850" cy="1872208"/>
          </a:xfrm>
        </p:grpSpPr>
        <p:pic>
          <p:nvPicPr>
            <p:cNvPr id="6" name="Obrázek 0" descr="bez názvu.png"/>
            <p:cNvPicPr/>
            <p:nvPr/>
          </p:nvPicPr>
          <p:blipFill>
            <a:blip r:embed="rId2" cstate="print"/>
            <a:srcRect t="11676" b="12433"/>
            <a:stretch>
              <a:fillRect/>
            </a:stretch>
          </p:blipFill>
          <p:spPr>
            <a:xfrm>
              <a:off x="5292080" y="3212976"/>
              <a:ext cx="1847850" cy="1872208"/>
            </a:xfrm>
            <a:prstGeom prst="rect">
              <a:avLst/>
            </a:prstGeom>
          </p:spPr>
        </p:pic>
        <p:grpSp>
          <p:nvGrpSpPr>
            <p:cNvPr id="7" name="Group 6"/>
            <p:cNvGrpSpPr>
              <a:grpSpLocks/>
            </p:cNvGrpSpPr>
            <p:nvPr/>
          </p:nvGrpSpPr>
          <p:grpSpPr bwMode="auto">
            <a:xfrm rot="16200000">
              <a:off x="5929958" y="4231283"/>
              <a:ext cx="730250" cy="277813"/>
              <a:chOff x="7767" y="7065"/>
              <a:chExt cx="1151" cy="439"/>
            </a:xfrm>
          </p:grpSpPr>
          <p:sp>
            <p:nvSpPr>
              <p:cNvPr id="8" name="AutoShape 7"/>
              <p:cNvSpPr>
                <a:spLocks noChangeArrowheads="1"/>
              </p:cNvSpPr>
              <p:nvPr/>
            </p:nvSpPr>
            <p:spPr bwMode="auto">
              <a:xfrm rot="10800000">
                <a:off x="7767" y="7110"/>
                <a:ext cx="1140" cy="180"/>
              </a:xfrm>
              <a:prstGeom prst="rightArrow">
                <a:avLst>
                  <a:gd name="adj1" fmla="val 50000"/>
                  <a:gd name="adj2" fmla="val 158333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9" name="Oval 8"/>
              <p:cNvSpPr>
                <a:spLocks noChangeArrowheads="1"/>
              </p:cNvSpPr>
              <p:nvPr/>
            </p:nvSpPr>
            <p:spPr bwMode="auto">
              <a:xfrm>
                <a:off x="8678" y="7065"/>
                <a:ext cx="240" cy="225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0" name="AutoShape 9"/>
              <p:cNvSpPr>
                <a:spLocks noChangeArrowheads="1"/>
              </p:cNvSpPr>
              <p:nvPr/>
            </p:nvSpPr>
            <p:spPr bwMode="auto">
              <a:xfrm rot="8640623">
                <a:off x="8112" y="7361"/>
                <a:ext cx="795" cy="143"/>
              </a:xfrm>
              <a:prstGeom prst="rightArrow">
                <a:avLst>
                  <a:gd name="adj1" fmla="val 50000"/>
                  <a:gd name="adj2" fmla="val 138986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</p:grpSp>
      </p:grpSp>
      <p:sp>
        <p:nvSpPr>
          <p:cNvPr id="11" name="Šipka doprava 10">
            <a:hlinkClick r:id="" action="ppaction://hlinkshowjump?jump=nextslide"/>
          </p:cNvPr>
          <p:cNvSpPr/>
          <p:nvPr/>
        </p:nvSpPr>
        <p:spPr>
          <a:xfrm>
            <a:off x="6732240" y="3579862"/>
            <a:ext cx="1512168" cy="72008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grpSp>
        <p:nvGrpSpPr>
          <p:cNvPr id="5" name="Skupina 4"/>
          <p:cNvGrpSpPr/>
          <p:nvPr/>
        </p:nvGrpSpPr>
        <p:grpSpPr>
          <a:xfrm>
            <a:off x="2699792" y="699542"/>
            <a:ext cx="3528392" cy="3528392"/>
            <a:chOff x="3648075" y="2483544"/>
            <a:chExt cx="1847850" cy="1872208"/>
          </a:xfrm>
        </p:grpSpPr>
        <p:pic>
          <p:nvPicPr>
            <p:cNvPr id="6" name="Obrázek 0" descr="bez názvu.png"/>
            <p:cNvPicPr/>
            <p:nvPr/>
          </p:nvPicPr>
          <p:blipFill>
            <a:blip r:embed="rId2" cstate="print"/>
            <a:srcRect t="11676" b="12434"/>
            <a:stretch>
              <a:fillRect/>
            </a:stretch>
          </p:blipFill>
          <p:spPr>
            <a:xfrm>
              <a:off x="3648075" y="2483544"/>
              <a:ext cx="1847850" cy="1872208"/>
            </a:xfrm>
            <a:prstGeom prst="rect">
              <a:avLst/>
            </a:prstGeom>
          </p:spPr>
        </p:pic>
        <p:grpSp>
          <p:nvGrpSpPr>
            <p:cNvPr id="7" name="Group 2"/>
            <p:cNvGrpSpPr>
              <a:grpSpLocks/>
            </p:cNvGrpSpPr>
            <p:nvPr/>
          </p:nvGrpSpPr>
          <p:grpSpPr bwMode="auto">
            <a:xfrm rot="10800000">
              <a:off x="4427984" y="3212976"/>
              <a:ext cx="730250" cy="279400"/>
              <a:chOff x="7767" y="7065"/>
              <a:chExt cx="1151" cy="439"/>
            </a:xfrm>
          </p:grpSpPr>
          <p:sp>
            <p:nvSpPr>
              <p:cNvPr id="8" name="AutoShape 3"/>
              <p:cNvSpPr>
                <a:spLocks noChangeArrowheads="1"/>
              </p:cNvSpPr>
              <p:nvPr/>
            </p:nvSpPr>
            <p:spPr bwMode="auto">
              <a:xfrm rot="10800000">
                <a:off x="7767" y="7110"/>
                <a:ext cx="1140" cy="180"/>
              </a:xfrm>
              <a:prstGeom prst="rightArrow">
                <a:avLst>
                  <a:gd name="adj1" fmla="val 50000"/>
                  <a:gd name="adj2" fmla="val 158333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9" name="Oval 4"/>
              <p:cNvSpPr>
                <a:spLocks noChangeArrowheads="1"/>
              </p:cNvSpPr>
              <p:nvPr/>
            </p:nvSpPr>
            <p:spPr bwMode="auto">
              <a:xfrm>
                <a:off x="8678" y="7065"/>
                <a:ext cx="240" cy="225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0" name="AutoShape 5"/>
              <p:cNvSpPr>
                <a:spLocks noChangeArrowheads="1"/>
              </p:cNvSpPr>
              <p:nvPr/>
            </p:nvSpPr>
            <p:spPr bwMode="auto">
              <a:xfrm rot="8640623">
                <a:off x="8112" y="7361"/>
                <a:ext cx="795" cy="143"/>
              </a:xfrm>
              <a:prstGeom prst="rightArrow">
                <a:avLst>
                  <a:gd name="adj1" fmla="val 50000"/>
                  <a:gd name="adj2" fmla="val 138986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</p:grpSp>
      </p:grpSp>
      <p:sp>
        <p:nvSpPr>
          <p:cNvPr id="11" name="Šipka doprava 10">
            <a:hlinkClick r:id="" action="ppaction://hlinkshowjump?jump=nextslide"/>
          </p:cNvPr>
          <p:cNvSpPr/>
          <p:nvPr/>
        </p:nvSpPr>
        <p:spPr>
          <a:xfrm>
            <a:off x="6660232" y="3435846"/>
            <a:ext cx="1512168" cy="72008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grpSp>
        <p:nvGrpSpPr>
          <p:cNvPr id="5" name="Skupina 4"/>
          <p:cNvGrpSpPr/>
          <p:nvPr/>
        </p:nvGrpSpPr>
        <p:grpSpPr>
          <a:xfrm>
            <a:off x="2843808" y="915566"/>
            <a:ext cx="3456384" cy="3384376"/>
            <a:chOff x="1619672" y="3212976"/>
            <a:chExt cx="1847850" cy="1872208"/>
          </a:xfrm>
        </p:grpSpPr>
        <p:pic>
          <p:nvPicPr>
            <p:cNvPr id="6" name="Obrázek 0" descr="bez názvu.png"/>
            <p:cNvPicPr/>
            <p:nvPr/>
          </p:nvPicPr>
          <p:blipFill>
            <a:blip r:embed="rId2" cstate="print"/>
            <a:srcRect t="11676" b="12434"/>
            <a:stretch>
              <a:fillRect/>
            </a:stretch>
          </p:blipFill>
          <p:spPr>
            <a:xfrm>
              <a:off x="1619672" y="3212976"/>
              <a:ext cx="1847850" cy="1872208"/>
            </a:xfrm>
            <a:prstGeom prst="rect">
              <a:avLst/>
            </a:prstGeom>
          </p:spPr>
        </p:pic>
        <p:grpSp>
          <p:nvGrpSpPr>
            <p:cNvPr id="7" name="Group 2"/>
            <p:cNvGrpSpPr>
              <a:grpSpLocks/>
            </p:cNvGrpSpPr>
            <p:nvPr/>
          </p:nvGrpSpPr>
          <p:grpSpPr bwMode="auto">
            <a:xfrm rot="5400000">
              <a:off x="2114327" y="3798441"/>
              <a:ext cx="730250" cy="279400"/>
              <a:chOff x="7767" y="7065"/>
              <a:chExt cx="1151" cy="439"/>
            </a:xfrm>
          </p:grpSpPr>
          <p:sp>
            <p:nvSpPr>
              <p:cNvPr id="8" name="AutoShape 3"/>
              <p:cNvSpPr>
                <a:spLocks noChangeArrowheads="1"/>
              </p:cNvSpPr>
              <p:nvPr/>
            </p:nvSpPr>
            <p:spPr bwMode="auto">
              <a:xfrm rot="10800000">
                <a:off x="7767" y="7110"/>
                <a:ext cx="1140" cy="180"/>
              </a:xfrm>
              <a:prstGeom prst="rightArrow">
                <a:avLst>
                  <a:gd name="adj1" fmla="val 50000"/>
                  <a:gd name="adj2" fmla="val 158333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9" name="Oval 4"/>
              <p:cNvSpPr>
                <a:spLocks noChangeArrowheads="1"/>
              </p:cNvSpPr>
              <p:nvPr/>
            </p:nvSpPr>
            <p:spPr bwMode="auto">
              <a:xfrm>
                <a:off x="8678" y="7065"/>
                <a:ext cx="240" cy="225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0" name="AutoShape 5"/>
              <p:cNvSpPr>
                <a:spLocks noChangeArrowheads="1"/>
              </p:cNvSpPr>
              <p:nvPr/>
            </p:nvSpPr>
            <p:spPr bwMode="auto">
              <a:xfrm rot="8640623">
                <a:off x="8112" y="7361"/>
                <a:ext cx="795" cy="143"/>
              </a:xfrm>
              <a:prstGeom prst="rightArrow">
                <a:avLst>
                  <a:gd name="adj1" fmla="val 50000"/>
                  <a:gd name="adj2" fmla="val 138986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</p:grpSp>
      </p:grpSp>
      <p:sp>
        <p:nvSpPr>
          <p:cNvPr id="11" name="Šipka doprava 10">
            <a:hlinkClick r:id="" action="ppaction://hlinkshowjump?jump=nextslide"/>
          </p:cNvPr>
          <p:cNvSpPr/>
          <p:nvPr/>
        </p:nvSpPr>
        <p:spPr>
          <a:xfrm>
            <a:off x="6732240" y="3507854"/>
            <a:ext cx="1512168" cy="72008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3568" y="843558"/>
            <a:ext cx="8013576" cy="459000"/>
          </a:xfrm>
        </p:spPr>
        <p:txBody>
          <a:bodyPr/>
          <a:lstStyle/>
          <a:p>
            <a:pPr algn="l"/>
            <a:r>
              <a:rPr lang="cs-CZ" b="1" dirty="0" smtClean="0"/>
              <a:t>Zdroje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3568" y="1419623"/>
            <a:ext cx="8003232" cy="3175000"/>
          </a:xfrm>
        </p:spPr>
        <p:txBody>
          <a:bodyPr/>
          <a:lstStyle/>
          <a:p>
            <a:r>
              <a:rPr lang="cs-CZ" dirty="0" smtClean="0"/>
              <a:t>Archiv autora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endParaRPr lang="cs-CZ" dirty="0"/>
          </a:p>
          <a:p>
            <a:pPr marL="0" indent="0">
              <a:buNone/>
            </a:pPr>
            <a:endParaRPr lang="cs-CZ" dirty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2360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83568" y="1302558"/>
            <a:ext cx="8208912" cy="3573448"/>
          </a:xfrm>
        </p:spPr>
        <p:txBody>
          <a:bodyPr>
            <a:normAutofit/>
          </a:bodyPr>
          <a:lstStyle/>
          <a:p>
            <a:pPr algn="l"/>
            <a:r>
              <a:rPr lang="cs-CZ" dirty="0" smtClean="0"/>
              <a:t>Škola:  ZŠ a MŠ </a:t>
            </a:r>
            <a:r>
              <a:rPr lang="cs-CZ" dirty="0" err="1" smtClean="0"/>
              <a:t>Hlušice</a:t>
            </a:r>
            <a:endParaRPr lang="cs-CZ" dirty="0" smtClean="0"/>
          </a:p>
          <a:p>
            <a:pPr algn="l"/>
            <a:r>
              <a:rPr lang="cs-CZ" dirty="0" smtClean="0"/>
              <a:t>Autor</a:t>
            </a:r>
            <a:r>
              <a:rPr lang="cs-CZ" dirty="0"/>
              <a:t>: </a:t>
            </a:r>
            <a:r>
              <a:rPr lang="cs-CZ" dirty="0" smtClean="0"/>
              <a:t> Mgr. Petra Petráčková</a:t>
            </a:r>
          </a:p>
          <a:p>
            <a:pPr algn="l"/>
            <a:r>
              <a:rPr lang="cs-CZ" dirty="0" smtClean="0"/>
              <a:t>Předmět: Prvouka</a:t>
            </a:r>
          </a:p>
          <a:p>
            <a:pPr algn="l"/>
            <a:endParaRPr lang="cs-CZ" dirty="0" smtClean="0"/>
          </a:p>
          <a:p>
            <a:pPr algn="l"/>
            <a:r>
              <a:rPr lang="cs-CZ" dirty="0" smtClean="0"/>
              <a:t>Anotace: Prezentace je určena pro žáky 1. ročníku ZŠ k výuce času. Prezentaci pouštíme </a:t>
            </a:r>
            <a:r>
              <a:rPr lang="cs-CZ" dirty="0" smtClean="0"/>
              <a:t>na </a:t>
            </a:r>
            <a:r>
              <a:rPr lang="cs-CZ" dirty="0" smtClean="0"/>
              <a:t>interaktivní tabuli, žáci společně s učitelem určují čas. </a:t>
            </a:r>
            <a:r>
              <a:rPr lang="cs-CZ" dirty="0" smtClean="0"/>
              <a:t>Přechod na další snímek kliknutím na šipku.</a:t>
            </a:r>
            <a:endParaRPr lang="cs-CZ" dirty="0" smtClean="0"/>
          </a:p>
          <a:p>
            <a:pPr algn="l"/>
            <a:endParaRPr lang="cs-CZ" dirty="0" smtClean="0"/>
          </a:p>
          <a:p>
            <a:pPr algn="l"/>
            <a:endParaRPr lang="cs-CZ" dirty="0" smtClean="0"/>
          </a:p>
          <a:p>
            <a:pPr algn="l"/>
            <a:endParaRPr lang="cs-CZ" dirty="0"/>
          </a:p>
          <a:p>
            <a:pPr algn="l"/>
            <a:r>
              <a:rPr lang="cs-CZ" dirty="0" smtClean="0"/>
              <a:t>Materiál </a:t>
            </a:r>
            <a:r>
              <a:rPr lang="cs-CZ" dirty="0"/>
              <a:t>je zpracován v rámci projektu </a:t>
            </a:r>
            <a:r>
              <a:rPr lang="cs-CZ" dirty="0" smtClean="0"/>
              <a:t>Dotkněte se inovací CZ.1.07/1.3.00/51.0024 </a:t>
            </a:r>
            <a:endParaRPr lang="cs-CZ" dirty="0"/>
          </a:p>
          <a:p>
            <a:pPr algn="l"/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683568" y="843558"/>
            <a:ext cx="8013576" cy="459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tabLst>
                <a:tab pos="1790700" algn="l"/>
              </a:tabLst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3200" b="1" dirty="0" smtClean="0"/>
              <a:t>Základní informace</a:t>
            </a:r>
            <a:endParaRPr 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396105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dirty="0" smtClean="0"/>
              <a:t>Metodický pokyn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1800" dirty="0" smtClean="0"/>
              <a:t>Popis práce s materiálem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800" i="1" dirty="0" smtClean="0"/>
              <a:t>Materiál je určen pro práci s interaktivní tabulí a tablety</a:t>
            </a:r>
            <a:endParaRPr lang="cs-CZ" sz="1800" i="1" dirty="0"/>
          </a:p>
          <a:p>
            <a:r>
              <a:rPr lang="cs-CZ" sz="1800" dirty="0" smtClean="0"/>
              <a:t>Přílohy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800" i="1" dirty="0" smtClean="0"/>
              <a:t>Didaktická příprava </a:t>
            </a:r>
            <a:endParaRPr lang="cs-CZ" sz="1800" i="1" dirty="0" smtClean="0"/>
          </a:p>
          <a:p>
            <a:r>
              <a:rPr lang="cs-CZ" sz="1800" dirty="0" smtClean="0"/>
              <a:t>Očekávání a cíle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800" i="1" dirty="0" smtClean="0"/>
              <a:t>Dle </a:t>
            </a:r>
            <a:r>
              <a:rPr lang="cs-CZ" sz="1800" i="1" dirty="0" smtClean="0"/>
              <a:t>didaktické přípravy</a:t>
            </a:r>
            <a:endParaRPr lang="cs-CZ" sz="1800" i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26475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Skupina 21"/>
          <p:cNvGrpSpPr/>
          <p:nvPr/>
        </p:nvGrpSpPr>
        <p:grpSpPr>
          <a:xfrm>
            <a:off x="2771800" y="1059582"/>
            <a:ext cx="3456384" cy="3240360"/>
            <a:chOff x="2051720" y="3891335"/>
            <a:chExt cx="1847850" cy="1790546"/>
          </a:xfrm>
        </p:grpSpPr>
        <p:pic>
          <p:nvPicPr>
            <p:cNvPr id="6" name="Obrázek 0" descr="bez názvu.png"/>
            <p:cNvPicPr/>
            <p:nvPr/>
          </p:nvPicPr>
          <p:blipFill>
            <a:blip r:embed="rId2" cstate="print"/>
            <a:srcRect t="12903" b="14516"/>
            <a:stretch>
              <a:fillRect/>
            </a:stretch>
          </p:blipFill>
          <p:spPr>
            <a:xfrm>
              <a:off x="2051720" y="3891335"/>
              <a:ext cx="1847850" cy="1790546"/>
            </a:xfrm>
            <a:prstGeom prst="rect">
              <a:avLst/>
            </a:prstGeom>
          </p:spPr>
        </p:pic>
        <p:grpSp>
          <p:nvGrpSpPr>
            <p:cNvPr id="7" name="Group 14"/>
            <p:cNvGrpSpPr>
              <a:grpSpLocks/>
            </p:cNvGrpSpPr>
            <p:nvPr/>
          </p:nvGrpSpPr>
          <p:grpSpPr bwMode="auto">
            <a:xfrm rot="10800000">
              <a:off x="2483768" y="4221088"/>
              <a:ext cx="511175" cy="828675"/>
              <a:chOff x="8667" y="2962"/>
              <a:chExt cx="806" cy="1306"/>
            </a:xfrm>
          </p:grpSpPr>
          <p:sp>
            <p:nvSpPr>
              <p:cNvPr id="8" name="AutoShape 15"/>
              <p:cNvSpPr>
                <a:spLocks noChangeArrowheads="1"/>
              </p:cNvSpPr>
              <p:nvPr/>
            </p:nvSpPr>
            <p:spPr bwMode="auto">
              <a:xfrm rot="5400000">
                <a:off x="8247" y="3668"/>
                <a:ext cx="1020" cy="180"/>
              </a:xfrm>
              <a:prstGeom prst="rightArrow">
                <a:avLst>
                  <a:gd name="adj1" fmla="val 50000"/>
                  <a:gd name="adj2" fmla="val 141667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9" name="Oval 16"/>
              <p:cNvSpPr>
                <a:spLocks noChangeArrowheads="1"/>
              </p:cNvSpPr>
              <p:nvPr/>
            </p:nvSpPr>
            <p:spPr bwMode="auto">
              <a:xfrm>
                <a:off x="8667" y="3105"/>
                <a:ext cx="240" cy="225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0" name="AutoShape 17"/>
              <p:cNvSpPr>
                <a:spLocks noChangeArrowheads="1"/>
              </p:cNvSpPr>
              <p:nvPr/>
            </p:nvSpPr>
            <p:spPr bwMode="auto">
              <a:xfrm rot="-2206808">
                <a:off x="8678" y="2962"/>
                <a:ext cx="795" cy="143"/>
              </a:xfrm>
              <a:prstGeom prst="rightArrow">
                <a:avLst>
                  <a:gd name="adj1" fmla="val 50000"/>
                  <a:gd name="adj2" fmla="val 138986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</p:grpSp>
      </p:grpSp>
      <p:sp>
        <p:nvSpPr>
          <p:cNvPr id="11" name="Šipka doprava 10">
            <a:hlinkClick r:id="" action="ppaction://hlinkshowjump?jump=nextslide"/>
          </p:cNvPr>
          <p:cNvSpPr/>
          <p:nvPr/>
        </p:nvSpPr>
        <p:spPr>
          <a:xfrm>
            <a:off x="6732240" y="3363838"/>
            <a:ext cx="1512168" cy="72008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grpSp>
        <p:nvGrpSpPr>
          <p:cNvPr id="5" name="Skupina 20"/>
          <p:cNvGrpSpPr/>
          <p:nvPr/>
        </p:nvGrpSpPr>
        <p:grpSpPr>
          <a:xfrm>
            <a:off x="2843808" y="915566"/>
            <a:ext cx="3528392" cy="3600400"/>
            <a:chOff x="5292080" y="3933056"/>
            <a:chExt cx="1847850" cy="1872208"/>
          </a:xfrm>
        </p:grpSpPr>
        <p:pic>
          <p:nvPicPr>
            <p:cNvPr id="6" name="Obrázek 0" descr="bez názvu.png"/>
            <p:cNvPicPr/>
            <p:nvPr/>
          </p:nvPicPr>
          <p:blipFill>
            <a:blip r:embed="rId2" cstate="print"/>
            <a:srcRect t="11676" b="12434"/>
            <a:stretch>
              <a:fillRect/>
            </a:stretch>
          </p:blipFill>
          <p:spPr>
            <a:xfrm>
              <a:off x="5292080" y="3933056"/>
              <a:ext cx="1847850" cy="1872208"/>
            </a:xfrm>
            <a:prstGeom prst="rect">
              <a:avLst/>
            </a:prstGeom>
          </p:spPr>
        </p:pic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5580112" y="4797152"/>
              <a:ext cx="730250" cy="279400"/>
              <a:chOff x="7767" y="7065"/>
              <a:chExt cx="1151" cy="439"/>
            </a:xfrm>
          </p:grpSpPr>
          <p:sp>
            <p:nvSpPr>
              <p:cNvPr id="8" name="AutoShape 7"/>
              <p:cNvSpPr>
                <a:spLocks noChangeArrowheads="1"/>
              </p:cNvSpPr>
              <p:nvPr/>
            </p:nvSpPr>
            <p:spPr bwMode="auto">
              <a:xfrm rot="10800000">
                <a:off x="7767" y="7110"/>
                <a:ext cx="1140" cy="180"/>
              </a:xfrm>
              <a:prstGeom prst="rightArrow">
                <a:avLst>
                  <a:gd name="adj1" fmla="val 50000"/>
                  <a:gd name="adj2" fmla="val 158333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9" name="Oval 8"/>
              <p:cNvSpPr>
                <a:spLocks noChangeArrowheads="1"/>
              </p:cNvSpPr>
              <p:nvPr/>
            </p:nvSpPr>
            <p:spPr bwMode="auto">
              <a:xfrm>
                <a:off x="8678" y="7065"/>
                <a:ext cx="240" cy="225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0" name="AutoShape 9"/>
              <p:cNvSpPr>
                <a:spLocks noChangeArrowheads="1"/>
              </p:cNvSpPr>
              <p:nvPr/>
            </p:nvSpPr>
            <p:spPr bwMode="auto">
              <a:xfrm rot="8640623">
                <a:off x="8112" y="7361"/>
                <a:ext cx="795" cy="143"/>
              </a:xfrm>
              <a:prstGeom prst="rightArrow">
                <a:avLst>
                  <a:gd name="adj1" fmla="val 50000"/>
                  <a:gd name="adj2" fmla="val 138986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</p:grpSp>
      </p:grpSp>
      <p:sp>
        <p:nvSpPr>
          <p:cNvPr id="11" name="Šipka doprava 10">
            <a:hlinkClick r:id="" action="ppaction://hlinkshowjump?jump=nextslide"/>
          </p:cNvPr>
          <p:cNvSpPr/>
          <p:nvPr/>
        </p:nvSpPr>
        <p:spPr>
          <a:xfrm>
            <a:off x="6804248" y="3363838"/>
            <a:ext cx="1512168" cy="72008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grpSp>
        <p:nvGrpSpPr>
          <p:cNvPr id="5" name="Skupina 4"/>
          <p:cNvGrpSpPr/>
          <p:nvPr/>
        </p:nvGrpSpPr>
        <p:grpSpPr>
          <a:xfrm>
            <a:off x="2771800" y="987574"/>
            <a:ext cx="3456384" cy="3528392"/>
            <a:chOff x="2843808" y="1628800"/>
            <a:chExt cx="3456384" cy="3528392"/>
          </a:xfrm>
        </p:grpSpPr>
        <p:pic>
          <p:nvPicPr>
            <p:cNvPr id="6" name="Obrázek 0" descr="bez názvu.png"/>
            <p:cNvPicPr/>
            <p:nvPr/>
          </p:nvPicPr>
          <p:blipFill>
            <a:blip r:embed="rId2" cstate="print"/>
            <a:srcRect t="11676" b="12434"/>
            <a:stretch>
              <a:fillRect/>
            </a:stretch>
          </p:blipFill>
          <p:spPr>
            <a:xfrm>
              <a:off x="2843808" y="1628800"/>
              <a:ext cx="3456384" cy="3528392"/>
            </a:xfrm>
            <a:prstGeom prst="rect">
              <a:avLst/>
            </a:prstGeom>
          </p:spPr>
        </p:pic>
        <p:grpSp>
          <p:nvGrpSpPr>
            <p:cNvPr id="7" name="Group 2"/>
            <p:cNvGrpSpPr>
              <a:grpSpLocks/>
            </p:cNvGrpSpPr>
            <p:nvPr/>
          </p:nvGrpSpPr>
          <p:grpSpPr bwMode="auto">
            <a:xfrm>
              <a:off x="4427984" y="2276872"/>
              <a:ext cx="976029" cy="1275299"/>
              <a:chOff x="2790" y="2333"/>
              <a:chExt cx="900" cy="1140"/>
            </a:xfrm>
          </p:grpSpPr>
          <p:sp>
            <p:nvSpPr>
              <p:cNvPr id="8" name="AutoShape 3"/>
              <p:cNvSpPr>
                <a:spLocks noChangeArrowheads="1"/>
              </p:cNvSpPr>
              <p:nvPr/>
            </p:nvSpPr>
            <p:spPr bwMode="auto">
              <a:xfrm>
                <a:off x="2895" y="3330"/>
                <a:ext cx="795" cy="143"/>
              </a:xfrm>
              <a:prstGeom prst="rightArrow">
                <a:avLst>
                  <a:gd name="adj1" fmla="val 50000"/>
                  <a:gd name="adj2" fmla="val 138986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9" name="AutoShape 4"/>
              <p:cNvSpPr>
                <a:spLocks noChangeArrowheads="1"/>
              </p:cNvSpPr>
              <p:nvPr/>
            </p:nvSpPr>
            <p:spPr bwMode="auto">
              <a:xfrm rot="16200000">
                <a:off x="2310" y="2813"/>
                <a:ext cx="1140" cy="180"/>
              </a:xfrm>
              <a:prstGeom prst="rightArrow">
                <a:avLst>
                  <a:gd name="adj1" fmla="val 50000"/>
                  <a:gd name="adj2" fmla="val 158333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0" name="Oval 5"/>
              <p:cNvSpPr>
                <a:spLocks noChangeArrowheads="1"/>
              </p:cNvSpPr>
              <p:nvPr/>
            </p:nvSpPr>
            <p:spPr bwMode="auto">
              <a:xfrm>
                <a:off x="2790" y="3248"/>
                <a:ext cx="240" cy="225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</p:grpSp>
      </p:grpSp>
      <p:sp>
        <p:nvSpPr>
          <p:cNvPr id="11" name="Šipka doprava 10">
            <a:hlinkClick r:id="" action="ppaction://hlinkshowjump?jump=nextslide"/>
          </p:cNvPr>
          <p:cNvSpPr/>
          <p:nvPr/>
        </p:nvSpPr>
        <p:spPr>
          <a:xfrm>
            <a:off x="6732240" y="3435846"/>
            <a:ext cx="1512168" cy="72008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grpSp>
        <p:nvGrpSpPr>
          <p:cNvPr id="6" name="Skupina 5"/>
          <p:cNvGrpSpPr/>
          <p:nvPr/>
        </p:nvGrpSpPr>
        <p:grpSpPr>
          <a:xfrm>
            <a:off x="2771800" y="843558"/>
            <a:ext cx="3456384" cy="3384376"/>
            <a:chOff x="3648075" y="2483544"/>
            <a:chExt cx="1847850" cy="1872208"/>
          </a:xfrm>
        </p:grpSpPr>
        <p:pic>
          <p:nvPicPr>
            <p:cNvPr id="7" name="Obrázek 0" descr="bez názvu.png"/>
            <p:cNvPicPr/>
            <p:nvPr/>
          </p:nvPicPr>
          <p:blipFill>
            <a:blip r:embed="rId2" cstate="print"/>
            <a:srcRect t="11676" b="12434"/>
            <a:stretch>
              <a:fillRect/>
            </a:stretch>
          </p:blipFill>
          <p:spPr>
            <a:xfrm>
              <a:off x="3648075" y="2483544"/>
              <a:ext cx="1847850" cy="1872208"/>
            </a:xfrm>
            <a:prstGeom prst="rect">
              <a:avLst/>
            </a:prstGeom>
          </p:spPr>
        </p:pic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3923928" y="3356992"/>
              <a:ext cx="930275" cy="504825"/>
              <a:chOff x="4740" y="3248"/>
              <a:chExt cx="1466" cy="795"/>
            </a:xfrm>
          </p:grpSpPr>
          <p:sp>
            <p:nvSpPr>
              <p:cNvPr id="9" name="AutoShape 7"/>
              <p:cNvSpPr>
                <a:spLocks noChangeArrowheads="1"/>
              </p:cNvSpPr>
              <p:nvPr/>
            </p:nvSpPr>
            <p:spPr bwMode="auto">
              <a:xfrm rot="10800000">
                <a:off x="4740" y="3248"/>
                <a:ext cx="1140" cy="180"/>
              </a:xfrm>
              <a:prstGeom prst="rightArrow">
                <a:avLst>
                  <a:gd name="adj1" fmla="val 50000"/>
                  <a:gd name="adj2" fmla="val 158333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0" name="AutoShape 8"/>
              <p:cNvSpPr>
                <a:spLocks noChangeArrowheads="1"/>
              </p:cNvSpPr>
              <p:nvPr/>
            </p:nvSpPr>
            <p:spPr bwMode="auto">
              <a:xfrm rot="2759052">
                <a:off x="5737" y="3574"/>
                <a:ext cx="795" cy="143"/>
              </a:xfrm>
              <a:prstGeom prst="rightArrow">
                <a:avLst>
                  <a:gd name="adj1" fmla="val 50000"/>
                  <a:gd name="adj2" fmla="val 138986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1" name="Oval 9"/>
              <p:cNvSpPr>
                <a:spLocks noChangeArrowheads="1"/>
              </p:cNvSpPr>
              <p:nvPr/>
            </p:nvSpPr>
            <p:spPr bwMode="auto">
              <a:xfrm>
                <a:off x="5670" y="3248"/>
                <a:ext cx="240" cy="225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</p:grpSp>
      </p:grpSp>
      <p:sp>
        <p:nvSpPr>
          <p:cNvPr id="12" name="Šipka doprava 11">
            <a:hlinkClick r:id="" action="ppaction://hlinkshowjump?jump=nextslide"/>
          </p:cNvPr>
          <p:cNvSpPr/>
          <p:nvPr/>
        </p:nvSpPr>
        <p:spPr>
          <a:xfrm>
            <a:off x="6732240" y="3363838"/>
            <a:ext cx="1512168" cy="72008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grpSp>
        <p:nvGrpSpPr>
          <p:cNvPr id="5" name="Skupina 4"/>
          <p:cNvGrpSpPr/>
          <p:nvPr/>
        </p:nvGrpSpPr>
        <p:grpSpPr>
          <a:xfrm>
            <a:off x="2771800" y="843558"/>
            <a:ext cx="3384376" cy="3312368"/>
            <a:chOff x="6372200" y="2492896"/>
            <a:chExt cx="1847850" cy="1872208"/>
          </a:xfrm>
        </p:grpSpPr>
        <p:pic>
          <p:nvPicPr>
            <p:cNvPr id="6" name="Obrázek 0" descr="bez názvu.png"/>
            <p:cNvPicPr/>
            <p:nvPr/>
          </p:nvPicPr>
          <p:blipFill>
            <a:blip r:embed="rId2" cstate="print"/>
            <a:srcRect t="11676" b="12434"/>
            <a:stretch>
              <a:fillRect/>
            </a:stretch>
          </p:blipFill>
          <p:spPr>
            <a:xfrm>
              <a:off x="6372200" y="2492896"/>
              <a:ext cx="1847850" cy="1872208"/>
            </a:xfrm>
            <a:prstGeom prst="rect">
              <a:avLst/>
            </a:prstGeom>
          </p:spPr>
        </p:pic>
        <p:grpSp>
          <p:nvGrpSpPr>
            <p:cNvPr id="7" name="Group 10"/>
            <p:cNvGrpSpPr>
              <a:grpSpLocks/>
            </p:cNvGrpSpPr>
            <p:nvPr/>
          </p:nvGrpSpPr>
          <p:grpSpPr bwMode="auto">
            <a:xfrm>
              <a:off x="7236296" y="3212976"/>
              <a:ext cx="511175" cy="828675"/>
              <a:chOff x="8667" y="2962"/>
              <a:chExt cx="806" cy="1306"/>
            </a:xfrm>
          </p:grpSpPr>
          <p:sp>
            <p:nvSpPr>
              <p:cNvPr id="8" name="AutoShape 11"/>
              <p:cNvSpPr>
                <a:spLocks noChangeArrowheads="1"/>
              </p:cNvSpPr>
              <p:nvPr/>
            </p:nvSpPr>
            <p:spPr bwMode="auto">
              <a:xfrm rot="5400000">
                <a:off x="8247" y="3668"/>
                <a:ext cx="1020" cy="180"/>
              </a:xfrm>
              <a:prstGeom prst="rightArrow">
                <a:avLst>
                  <a:gd name="adj1" fmla="val 50000"/>
                  <a:gd name="adj2" fmla="val 141667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9" name="Oval 12"/>
              <p:cNvSpPr>
                <a:spLocks noChangeArrowheads="1"/>
              </p:cNvSpPr>
              <p:nvPr/>
            </p:nvSpPr>
            <p:spPr bwMode="auto">
              <a:xfrm>
                <a:off x="8667" y="3105"/>
                <a:ext cx="240" cy="225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0" name="AutoShape 13"/>
              <p:cNvSpPr>
                <a:spLocks noChangeArrowheads="1"/>
              </p:cNvSpPr>
              <p:nvPr/>
            </p:nvSpPr>
            <p:spPr bwMode="auto">
              <a:xfrm rot="-2206808">
                <a:off x="8678" y="2962"/>
                <a:ext cx="795" cy="143"/>
              </a:xfrm>
              <a:prstGeom prst="rightArrow">
                <a:avLst>
                  <a:gd name="adj1" fmla="val 50000"/>
                  <a:gd name="adj2" fmla="val 138986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</p:grpSp>
      </p:grpSp>
      <p:sp>
        <p:nvSpPr>
          <p:cNvPr id="11" name="Šipka doprava 10">
            <a:hlinkClick r:id="" action="ppaction://hlinkshowjump?jump=nextslide"/>
          </p:cNvPr>
          <p:cNvSpPr/>
          <p:nvPr/>
        </p:nvSpPr>
        <p:spPr>
          <a:xfrm>
            <a:off x="6804248" y="3363838"/>
            <a:ext cx="1512168" cy="72008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grpSp>
        <p:nvGrpSpPr>
          <p:cNvPr id="6" name="Skupina 5"/>
          <p:cNvGrpSpPr/>
          <p:nvPr/>
        </p:nvGrpSpPr>
        <p:grpSpPr>
          <a:xfrm>
            <a:off x="2915816" y="915566"/>
            <a:ext cx="3312368" cy="3312368"/>
            <a:chOff x="5004048" y="3789040"/>
            <a:chExt cx="1872208" cy="1872208"/>
          </a:xfrm>
        </p:grpSpPr>
        <p:pic>
          <p:nvPicPr>
            <p:cNvPr id="7" name="Obrázek 0" descr="bez názvu.png"/>
            <p:cNvPicPr/>
            <p:nvPr/>
          </p:nvPicPr>
          <p:blipFill>
            <a:blip r:embed="rId2" cstate="print"/>
            <a:srcRect t="11676" b="12434"/>
            <a:stretch>
              <a:fillRect/>
            </a:stretch>
          </p:blipFill>
          <p:spPr>
            <a:xfrm>
              <a:off x="5004048" y="3789040"/>
              <a:ext cx="1872208" cy="1872208"/>
            </a:xfrm>
            <a:prstGeom prst="rect">
              <a:avLst/>
            </a:prstGeom>
          </p:spPr>
        </p:pic>
        <p:grpSp>
          <p:nvGrpSpPr>
            <p:cNvPr id="8" name="Group 2"/>
            <p:cNvGrpSpPr>
              <a:grpSpLocks/>
            </p:cNvGrpSpPr>
            <p:nvPr/>
          </p:nvGrpSpPr>
          <p:grpSpPr bwMode="auto">
            <a:xfrm rot="16200000">
              <a:off x="5882878" y="4134346"/>
              <a:ext cx="511175" cy="828675"/>
              <a:chOff x="8667" y="2962"/>
              <a:chExt cx="806" cy="1306"/>
            </a:xfrm>
          </p:grpSpPr>
          <p:sp>
            <p:nvSpPr>
              <p:cNvPr id="9" name="AutoShape 3"/>
              <p:cNvSpPr>
                <a:spLocks noChangeArrowheads="1"/>
              </p:cNvSpPr>
              <p:nvPr/>
            </p:nvSpPr>
            <p:spPr bwMode="auto">
              <a:xfrm rot="5400000">
                <a:off x="8247" y="3668"/>
                <a:ext cx="1020" cy="180"/>
              </a:xfrm>
              <a:prstGeom prst="rightArrow">
                <a:avLst>
                  <a:gd name="adj1" fmla="val 50000"/>
                  <a:gd name="adj2" fmla="val 141667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0" name="Oval 4"/>
              <p:cNvSpPr>
                <a:spLocks noChangeArrowheads="1"/>
              </p:cNvSpPr>
              <p:nvPr/>
            </p:nvSpPr>
            <p:spPr bwMode="auto">
              <a:xfrm>
                <a:off x="8667" y="3105"/>
                <a:ext cx="240" cy="225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11" name="AutoShape 5"/>
              <p:cNvSpPr>
                <a:spLocks noChangeArrowheads="1"/>
              </p:cNvSpPr>
              <p:nvPr/>
            </p:nvSpPr>
            <p:spPr bwMode="auto">
              <a:xfrm rot="-2206808">
                <a:off x="8678" y="2962"/>
                <a:ext cx="795" cy="143"/>
              </a:xfrm>
              <a:prstGeom prst="rightArrow">
                <a:avLst>
                  <a:gd name="adj1" fmla="val 50000"/>
                  <a:gd name="adj2" fmla="val 138986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</p:grpSp>
      </p:grpSp>
      <p:sp>
        <p:nvSpPr>
          <p:cNvPr id="12" name="Šipka doprava 11">
            <a:hlinkClick r:id="" action="ppaction://hlinkshowjump?jump=nextslide"/>
          </p:cNvPr>
          <p:cNvSpPr/>
          <p:nvPr/>
        </p:nvSpPr>
        <p:spPr>
          <a:xfrm>
            <a:off x="6732240" y="3363838"/>
            <a:ext cx="1512168" cy="72008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oxed_powerpoint_16x9_2012-08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zentace4" id="{FA648B46-5DFB-4817-A984-0EDF8C590859}" vid="{9C3AC370-3180-4625-AB9F-69495A826E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CE513F370EBC24DB3058E48E01F3A2B" ma:contentTypeVersion="1" ma:contentTypeDescription="Vytvoří nový dokument" ma:contentTypeScope="" ma:versionID="0f71cd1b7ca38315f7d305545b15fb92">
  <xsd:schema xmlns:xsd="http://www.w3.org/2001/XMLSchema" xmlns:xs="http://www.w3.org/2001/XMLSchema" xmlns:p="http://schemas.microsoft.com/office/2006/metadata/properties" xmlns:ns2="d19d6491-b662-4d98-996c-1e38fe9d0183" targetNamespace="http://schemas.microsoft.com/office/2006/metadata/properties" ma:root="true" ma:fieldsID="c7d50061927b9b77762b595bd42e59e9" ns2:_="">
    <xsd:import namespace="d19d6491-b662-4d98-996c-1e38fe9d0183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9d6491-b662-4d98-996c-1e38fe9d018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2F33400-E7C1-402A-9D11-37931DDB1730}">
  <ds:schemaRefs>
    <ds:schemaRef ds:uri="http://purl.org/dc/elements/1.1/"/>
    <ds:schemaRef ds:uri="http://schemas.microsoft.com/office/2006/metadata/properties"/>
    <ds:schemaRef ds:uri="http://purl.org/dc/terms/"/>
    <ds:schemaRef ds:uri="d19d6491-b662-4d98-996c-1e38fe9d01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A7043CA-DE95-4BE6-BD7E-E6ADDDF161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9d6491-b662-4d98-996c-1e38fe9d01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D0B5DD7-4F81-4539-BEEE-DE05DE870D9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</TotalTime>
  <Words>93</Words>
  <Application>Microsoft Office PowerPoint</Application>
  <PresentationFormat>Předvádění na obrazovce (16:9)</PresentationFormat>
  <Paragraphs>23</Paragraphs>
  <Slides>13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boxed_powerpoint_16x9_2012-08</vt:lpstr>
      <vt:lpstr>  Dotkněte se inovací CZ.1.07/1.3.00/51.0024  </vt:lpstr>
      <vt:lpstr>Prezentace aplikace PowerPoint</vt:lpstr>
      <vt:lpstr>Metodický pokyn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Účet Microsoft</dc:creator>
  <cp:lastModifiedBy>Petráčková Petra</cp:lastModifiedBy>
  <cp:revision>20</cp:revision>
  <dcterms:created xsi:type="dcterms:W3CDTF">2014-10-07T08:27:59Z</dcterms:created>
  <dcterms:modified xsi:type="dcterms:W3CDTF">2015-06-01T10:55:10Z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0x0101009CE513F370EBC24DB3058E48E01F3A2B</vt:lpwstr>
  </property>
  <property fmtid="{D5CDD505-2E9C-101B-9397-08002B2CF9AE}" pid="3" name="IsMyDocuments">
    <vt:bool>true</vt:bool>
  </property>
</Properties>
</file>